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7.5501656288809116E-2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0.22263070289791997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2.3242328302552284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0.22263070289791997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0.16367643841333201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6.5628351959092193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5.9664381056104263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7.4866204620656509</c:v>
                </c:pt>
                <c:pt idx="2">
                  <c:v>7.2137010557321624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7.6060166986929003</c:v>
                </c:pt>
                <c:pt idx="2">
                  <c:v>7.0404031283712074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6.3290546649077424</c:v>
                </c:pt>
                <c:pt idx="2">
                  <c:v>6.1703797228397708</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3.9073859989683468</c:v>
                </c:pt>
                <c:pt idx="2">
                  <c:v>3.7171676954726771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8.2222982508660145</c:v>
                </c:pt>
                <c:pt idx="2">
                  <c:v>8.2981524005341996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8.6539577253794935</c:v>
                </c:pt>
                <c:pt idx="1">
                  <c:v>8.1017691547582853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6.8466787319345714</c:v>
                </c:pt>
                <c:pt idx="2">
                  <c:v>6.8852139708117974</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6.2148982035928144</c:v>
                </c:pt>
                <c:pt idx="2">
                  <c:v>7.1245594028612897</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5.9516231418948706</c:v>
                </c:pt>
                <c:pt idx="2">
                  <c:v>6.0739563032105863</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6.8653249281900024</c:v>
                </c:pt>
                <c:pt idx="1">
                  <c:v>6.7052372736827488</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4.9235444755112212E-2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0.10345264259903875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1.0800308545744333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0.10345264259903875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0.37107394886316225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0.23401397375816391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5.4057184409291246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5.7822997302110704</c:v>
                </c:pt>
                <c:pt idx="2">
                  <c:v>6.8530410907906374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7.6456840288216297</c:v>
                </c:pt>
                <c:pt idx="2">
                  <c:v>9.2217641217009234</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7.0245770327824024</c:v>
                </c:pt>
                <c:pt idx="2">
                  <c:v>6.5343254862320519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4.41642770813091</c:v>
                </c:pt>
                <c:pt idx="2">
                  <c:v>6.8980948590238711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8.4679563225756169</c:v>
                </c:pt>
                <c:pt idx="2">
                  <c:v>9.1757178091116387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9.085504739762019</c:v>
                </c:pt>
                <c:pt idx="2">
                  <c:v>8.9432578291273952</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7.5730375114364143</c:v>
                </c:pt>
                <c:pt idx="2">
                  <c:v>7.9540043743310527</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1.7522743007056709</c:v>
                </c:pt>
                <c:pt idx="2">
                  <c:v>3.900071595403809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0.16100929106489925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0.12885358711813666</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1.345213097644681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0.12885358711813577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0.36807454069155465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5.7160950750735227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0.10059656550574481</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0.19670864757088502</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2.0536102645688903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0.19670864757088502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0.29586822152180137</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4.9962311465798566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0.4444633090116179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0.16646560179216685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1.7378771739805821</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4.7800004768675741E-2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5.2069787866297004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0.19350272882769204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0.13318436969752057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1.390425850965233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0.13318436969752057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0.15306091185174964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8.5071670788399274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6.5271228279933098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0.20530751830992777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0.11723200474895101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1.2238854329049307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0.11723200474895101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0.27585269582746008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7.4890256366289236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0.10599736932652348</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1.7868165434529821</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0.17115334481136557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0.33076953552734079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5.473183399616059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0.24495937560506498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0.18354400162221651</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1.9161732358289152</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0.18354400162221562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9.8288272879332617E-2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5.1860920101033647</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7.0768842022878999</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0.20395161493747516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0.12841328865675372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1.3406164444170088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0.12841328865675372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0.41609948361052496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6.7028678887401298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0.28894390667454317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0.14712565320143778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1.5359708651700137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4.9289201735176036E-2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7.7844452048780717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8.1295537253998162</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8.4545028056937532E-2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1.3854961619815755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8.1295537253998162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0.10225049640498085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0.4578040257707654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0.12763233960120779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1.3324634475031489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6.9560057783210283E-2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8.1277060300889818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5.9212159644117932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3.6639734044523782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5.0322244078199851E-2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0.16188523857244919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1.6900588343212783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0.16188523857244785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0.2580944887468215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4.4554407660498212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0.1838506428585871</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0.15668966249698491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1.6358177600691792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0.15668966249698491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8.9778492417535105E-2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1.941914085671689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0.49266690275277503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0.1382613966522761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1.4434292892813798</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0.13826139665227499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0.432060321614395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2.276422348928929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7.06844679199361E-2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0.19387072467978195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2.0239827537746637</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0.1194174997185744</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4.1206206853505476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0.42323770490443646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0.14185912282967195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1.4809890381701436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0.14185912282967195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0.25432379050032861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5.5254691362609032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4.4147558259559441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0.26010078431075279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0.16803703991336016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1.7542827641550298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0.16803703991336061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0.51517326957302068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4.0538945379434246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0.31416669837989497</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0.21336888600860027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2.2275407810375638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0.21336888600859982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5.5561001094104334E-2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4.7756171139684636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7.1270520920516844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0.21694698694656367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0.11057993906079666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1.1544388145357125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0.11057993906079666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0.35559934423096529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6.3076886176384193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0.28077324070271548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0.10911969988761427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1.1391941255410609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0.1091196998876125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0.16768884185232125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7.2137010557321624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8.6926540104781402E-2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1.23531306413404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0.11832662037432051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0.18469659833104757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7.0404031283712074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6.1703797228397708</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0.35318322386421919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0.11579442173003596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1.2088772709340647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0.11579442173003596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0.34019428742026037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6.1703797228397708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3.7171676954726771</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0.17397221548820307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0.18717880219860472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1.9541200361628648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0.18717880219860561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0.65360392681853341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3.7171676954726771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7.5713705413670231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0.11634704347009261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0.45910854445632499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0.12799602965747336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1.3362603198923058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0.12799602965747425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0.26617614064110384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8.2981524005341996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0.1598831519134265</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0.12880204818831675</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1.3446750385577566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0.12880204818831675</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0.11082517315836693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5.9036501753648052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5.3414736057779244E-2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0.18870673997847209</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1.9700714889693716</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0.1486152957973772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8.1017691547582853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8.832263838238319E-3</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0.19819452562548889</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1.9595004130592217</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6.8852139708117974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0.29092332730637072</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0.19203943276361812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2.0048643269901891</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0.19203943276361812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0.103326509815588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7.1245594028612897</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0.3700862292446736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0.17863749350725122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1.8649499899141704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0.17863749350725211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0.26539610088856413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6.0739563032105863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0.14671134176971456</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0.16240585135279861</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1.6538849724307685</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8.9445720160259796</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0.18739520806242549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0.20120293123223121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2.1005299458986091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0.17553452534970848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6.8254553570562146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0.19376953382203954</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0.24546133410869242</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2.5625813684613812</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5.9342524565723309E-2</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6.7052372736827488</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0.26990288742612112</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0.21112674343820359</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2.0401493147417717</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6.8530410907906374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6.8927952765511016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8.1385304132161913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0.42020049480336041</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0.13376127680399019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1.3964486789912343</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0.13376127680399019</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0.18618074503117832</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5.5636573728552854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0.59501598348450635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0.1961292437071851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2.0475613707529909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0.1961292437071851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2.0175559107080687E-3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9.2217641217009234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0.16291667163503831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0.13171704290621022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1.3751071682467852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0.13171704290621022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7.8757233958389072E-2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6.3293466802103842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6.5343254862320519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6.8980948590238711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9.0594878191195178</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5.0762461600497133E-2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9.3830131682342E-2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0.97957321108250284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9.3830131682342E-2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0.10811404195027663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9.1757178091116387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8.9432578291273952</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0.25374891799036892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0.10338155161348217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1.0792886748102961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0.10338155161348173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0.27881815165520951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3.688804884221526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7.9540043743310527</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1.3603881382099896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8.8477633445775083E-2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7.9540043743310527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3.900071595403809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6.0144051862455266</c:v>
                </c:pt>
                <c:pt idx="2">
                  <c:v>6.5628351959092193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5.7760619479365509</c:v>
                </c:pt>
                <c:pt idx="2">
                  <c:v>7.0768842022878999</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6.5970684622130156</c:v>
                </c:pt>
                <c:pt idx="2">
                  <c:v>6.3076886176384193</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6.7434843590135563</c:v>
                </c:pt>
                <c:pt idx="1">
                  <c:v>6.3293466802103842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5.5120013530850454</c:v>
                </c:pt>
                <c:pt idx="2">
                  <c:v>5.5636573728552854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5.9896962296496277</c:v>
                </c:pt>
                <c:pt idx="2">
                  <c:v>5.9036501753648052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3.8979521161373971</c:v>
                </c:pt>
                <c:pt idx="2">
                  <c:v>3.688804884221526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0.31356207568717309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0.1183761068661795</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1.2358296960609643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0.1183761068661795</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0.19445179108554633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7.734148056180338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6.327761899110393</c:v>
                </c:pt>
                <c:pt idx="1">
                  <c:v>5.2069787866297004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5.6722500353893448</c:v>
                </c:pt>
                <c:pt idx="2">
                  <c:v>4.9962311465798566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5.8132477989161622</c:v>
                </c:pt>
                <c:pt idx="2">
                  <c:v>5.7160950750735227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7.7335839690041013</c:v>
                </c:pt>
                <c:pt idx="1">
                  <c:v>8.1295537253998162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8.9214122850798905</c:v>
                </c:pt>
                <c:pt idx="2">
                  <c:v>8.1277060300889818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4.022752755650874</c:v>
                </c:pt>
                <c:pt idx="2">
                  <c:v>4.4554407660498212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4.8116441608642164</c:v>
                </c:pt>
                <c:pt idx="2">
                  <c:v>4.1206206853505476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2.361254048184489</c:v>
                </c:pt>
                <c:pt idx="2">
                  <c:v>2.276422348928929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5.7136907799949492</c:v>
                </c:pt>
                <c:pt idx="2">
                  <c:v>5.5254691362609032</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3.9430561351938378</c:v>
                </c:pt>
                <c:pt idx="2">
                  <c:v>4.0538945379434246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072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072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072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072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56187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RPG | Oxleas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Oxleas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1482015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4111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249068464"/>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68866273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6665787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0831952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0835876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41992785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17721234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8949828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0554820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7198010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5624813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0088037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5668955"/>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76205723"/>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369702574"/>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00589341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8049722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683792362"/>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014385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1107827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3951818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6616206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17802212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4910764"/>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70372626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87897787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0572861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51786490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347455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3011970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84512479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0313146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63090131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16592171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92162523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60642334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2015804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259873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5510741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63898404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2011831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404807742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01913127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9368632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69142776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1496117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9737855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5974536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98902888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9923413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2887213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3031529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7756970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9732383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84355517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1564836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8241633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11368718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1626083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75708957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2513381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8420717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97809408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0893511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68887311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225742302"/>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30008565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0452281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4320391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41947591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5773147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1583041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9123888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83901492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2738698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8560638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24777095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0671950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8161919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4200666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6888186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0056925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4033926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050250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0970637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0308610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4793032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38414094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180503703"/>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726478199"/>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42533960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42400099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52702770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3028325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157802424"/>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4146550629"/>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805258098"/>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3165163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5632164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387313509"/>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0748057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58990129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453790121"/>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913374098"/>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289067685"/>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72829232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7206128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460267368"/>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94025436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409588518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950705536"/>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597732523"/>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425238809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6235716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81176451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6492085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86204022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60650645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71929652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2928673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862502595"/>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413523931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589525817"/>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2136803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737182827"/>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813045416"/>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737562145"/>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060923859"/>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60014560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55475518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418289402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1656506955"/>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3267497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8402600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699547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9159845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44445501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702471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4512600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97861268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0187174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353448650"/>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5898862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908723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9438770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044369359"/>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0557960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41833771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753751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64964612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2098317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0455296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6585664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97759711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60320212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463172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55338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5850352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04899874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54726567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3382183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063721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4745987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6701370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11986269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4168838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5670399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8941055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1128878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8201553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37178386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9406509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1021614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6547444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77285545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2100967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6885238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8611265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5125028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1736500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0148999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9842586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2699683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8845265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8358172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9581415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5065843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45595174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657056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8628529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5280989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00397403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2455488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2162204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6824430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455015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30448527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938959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7395169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12760</Words>
  <Application>Microsoft Office PowerPoint</Application>
  <PresentationFormat>Widescreen</PresentationFormat>
  <Paragraphs>1579</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Oxleas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